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70" r:id="rId4"/>
    <p:sldId id="268" r:id="rId5"/>
    <p:sldId id="257" r:id="rId6"/>
    <p:sldId id="273" r:id="rId7"/>
    <p:sldId id="267" r:id="rId8"/>
    <p:sldId id="271" r:id="rId9"/>
    <p:sldId id="272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B9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8705-9053-4491-B33C-9F9CDE5D4C0F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2C90F8-73D8-418D-A85D-1CFE946E34B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8705-9053-4491-B33C-9F9CDE5D4C0F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90F8-73D8-418D-A85D-1CFE946E3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8705-9053-4491-B33C-9F9CDE5D4C0F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90F8-73D8-418D-A85D-1CFE946E3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F178705-9053-4491-B33C-9F9CDE5D4C0F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32C90F8-73D8-418D-A85D-1CFE946E34B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8705-9053-4491-B33C-9F9CDE5D4C0F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90F8-73D8-418D-A85D-1CFE946E34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8705-9053-4491-B33C-9F9CDE5D4C0F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90F8-73D8-418D-A85D-1CFE946E34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90F8-73D8-418D-A85D-1CFE946E34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8705-9053-4491-B33C-9F9CDE5D4C0F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8705-9053-4491-B33C-9F9CDE5D4C0F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90F8-73D8-418D-A85D-1CFE946E34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8705-9053-4491-B33C-9F9CDE5D4C0F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90F8-73D8-418D-A85D-1CFE946E3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F178705-9053-4491-B33C-9F9CDE5D4C0F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2C90F8-73D8-418D-A85D-1CFE946E34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8705-9053-4491-B33C-9F9CDE5D4C0F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2C90F8-73D8-418D-A85D-1CFE946E34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F178705-9053-4491-B33C-9F9CDE5D4C0F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32C90F8-73D8-418D-A85D-1CFE946E34B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of Brotherly Love</a:t>
            </a:r>
            <a:endParaRPr lang="en-U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PHILADELPHIA</a:t>
            </a:r>
            <a:r>
              <a:rPr lang="en-US" b="1" dirty="0" smtClean="0">
                <a:effectLst/>
              </a:rPr>
              <a:t/>
            </a:r>
            <a:br>
              <a:rPr lang="en-US" b="1" dirty="0" smtClean="0">
                <a:effectLst/>
              </a:rPr>
            </a:br>
            <a:r>
              <a:rPr lang="en-US" sz="4000" b="1" i="1" dirty="0" smtClean="0">
                <a:effectLst/>
              </a:rPr>
              <a:t>A </a:t>
            </a:r>
            <a:r>
              <a:rPr lang="en-US" sz="4000" b="1" i="1" dirty="0">
                <a:effectLst/>
              </a:rPr>
              <a:t>CHURCH WITH A MISSION</a:t>
            </a:r>
            <a:r>
              <a:rPr lang="en-US" sz="4000" i="1" dirty="0">
                <a:effectLst/>
              </a:rPr>
              <a:t/>
            </a:r>
            <a:br>
              <a:rPr lang="en-US" sz="4000" i="1" dirty="0">
                <a:effectLst/>
              </a:rPr>
            </a:b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Revelation 3:7-13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42561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371600"/>
            <a:ext cx="480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“He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hath an ear, let him hear what the Spirit saith unto the churches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(Revelation 3:13)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038600"/>
            <a:ext cx="3505200" cy="233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191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81000"/>
            <a:ext cx="5638800" cy="4229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47244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city of brotherly love. Founded by two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Pergamon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Kingdom's brothers.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Known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as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Alasehir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biblical city known as the faithful city in the Book of Revelation. 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5334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Byzantine basilica,</a:t>
            </a:r>
            <a:r>
              <a:rPr lang="en-US" sz="2400" dirty="0"/>
              <a:t> the church of St. John (c. 600 AD).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4375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14400"/>
            <a:ext cx="762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sz="3200" dirty="0" smtClean="0"/>
              <a:t>The </a:t>
            </a:r>
            <a:r>
              <a:rPr lang="en-US" sz="3200" dirty="0"/>
              <a:t>city of </a:t>
            </a:r>
            <a:r>
              <a:rPr lang="en-US" sz="3200" b="1" dirty="0"/>
              <a:t>Philadelphia</a:t>
            </a:r>
            <a:r>
              <a:rPr lang="en-US" sz="3200" dirty="0"/>
              <a:t> in Asia Minor was an important and wealthy trade center in ancient Lydia that retained its importance until late Byzantine times.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200400"/>
            <a:ext cx="4064000" cy="304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3429000"/>
            <a:ext cx="289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Gate of Domitian, the Arcadian Way, the 2nd century AD Theatre, the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Nymphaion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Temple of Apollo, the Plutonium and the Necropolis. </a:t>
            </a:r>
          </a:p>
        </p:txBody>
      </p:sp>
    </p:spTree>
    <p:extLst>
      <p:ext uri="{BB962C8B-B14F-4D97-AF65-F5344CB8AC3E}">
        <p14:creationId xmlns:p14="http://schemas.microsoft.com/office/powerpoint/2010/main" val="1140902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“And 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angel of the church in Philadelphia write; These things saith he that is holy, he that is true, he that hath the key of David, he that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openeth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no man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shutteth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and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shutteth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no man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openeth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;“ (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3:7) </a:t>
            </a:r>
          </a:p>
        </p:txBody>
      </p:sp>
    </p:spTree>
    <p:extLst>
      <p:ext uri="{BB962C8B-B14F-4D97-AF65-F5344CB8AC3E}">
        <p14:creationId xmlns:p14="http://schemas.microsoft.com/office/powerpoint/2010/main" val="4161863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14400"/>
            <a:ext cx="6096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know thy works: behold, I have set before thee an open door, and no man can shut it: for thou hast a little strength, and hast kept my word, and hast not denied my name. (Revelation 3:8) </a:t>
            </a:r>
          </a:p>
        </p:txBody>
      </p:sp>
    </p:spTree>
    <p:extLst>
      <p:ext uri="{BB962C8B-B14F-4D97-AF65-F5344CB8AC3E}">
        <p14:creationId xmlns:p14="http://schemas.microsoft.com/office/powerpoint/2010/main" val="4160265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65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“Behold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 will make them of the synagogue of Satan, which say they are Jews, and are not, but do lie; behold, I will make them to come and worship before thy feet, and to know that I have loved thee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(Revelation 3:9)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886200"/>
            <a:ext cx="3048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92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609600"/>
            <a:ext cx="6629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“Because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 hast kept the word of my patience, I also will keep thee from the hour of temptation, which shall come upon all the world, to try them that dwell upon the earth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(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3:10) </a:t>
            </a:r>
          </a:p>
        </p:txBody>
      </p:sp>
    </p:spTree>
    <p:extLst>
      <p:ext uri="{BB962C8B-B14F-4D97-AF65-F5344CB8AC3E}">
        <p14:creationId xmlns:p14="http://schemas.microsoft.com/office/powerpoint/2010/main" val="3835679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14399"/>
            <a:ext cx="6934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“Behold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 come quickly: hold that fast which thou hast, that no man take thy crown.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“(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3:11)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731088"/>
            <a:ext cx="3009900" cy="2702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0915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066800"/>
            <a:ext cx="7467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”Him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overcometh will I make a pillar in the temple of my God, and he shall go no more out: and I will write upon him the name of my God, and the name of the city of my God,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is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new Jerusalem, which cometh down out of heaven from my God: and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write upon him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new name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(Revelation 3:12) </a:t>
            </a:r>
          </a:p>
        </p:txBody>
      </p:sp>
    </p:spTree>
    <p:extLst>
      <p:ext uri="{BB962C8B-B14F-4D97-AF65-F5344CB8AC3E}">
        <p14:creationId xmlns:p14="http://schemas.microsoft.com/office/powerpoint/2010/main" val="634431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61</TotalTime>
  <Words>67</Words>
  <Application>Microsoft Office PowerPoint</Application>
  <PresentationFormat>On-screen Show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PHILADELPHIA A CHURCH WITH A MISSION Revelation 3:7-13</vt:lpstr>
      <vt:lpstr>PowerPoint Presentation</vt:lpstr>
      <vt:lpstr>PowerPoint Presentation</vt:lpstr>
      <vt:lpstr> “And to the angel of the church in Philadelphia write; These things saith he that is holy, he that is true, he that hath the key of David, he that openeth, and no man shutteth; and shutteth, and no man openeth;“ (Revelation 3:7) </vt:lpstr>
      <vt:lpstr>PowerPoint Presentation</vt:lpstr>
      <vt:lpstr> “Behold, I will make them of the synagogue of Satan, which say they are Jews, and are not, but do lie; behold, I will make them to come and worship before thy feet, and to know that I have loved thee.”  (Revelation 3:9) 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Cooper</dc:creator>
  <cp:lastModifiedBy>Cooper</cp:lastModifiedBy>
  <cp:revision>6</cp:revision>
  <dcterms:created xsi:type="dcterms:W3CDTF">2013-01-15T19:10:35Z</dcterms:created>
  <dcterms:modified xsi:type="dcterms:W3CDTF">2013-02-04T00:53:27Z</dcterms:modified>
</cp:coreProperties>
</file>