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588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1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5909AC-B771-4BD9-AE9C-C7D8C779E566}" type="datetimeFigureOut">
              <a:rPr lang="en-US" smtClean="0"/>
              <a:t>11/19/2013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5B10E4-C69F-4536-8E53-8EE88BBC856D}" type="slidenum">
              <a:rPr lang="en-US" smtClean="0"/>
              <a:t>‹#›</a:t>
            </a:fld>
            <a:endParaRPr lang="en-US"/>
          </a:p>
        </p:txBody>
      </p:sp>
    </p:spTree>
    <p:extLst>
      <p:ext uri="{BB962C8B-B14F-4D97-AF65-F5344CB8AC3E}">
        <p14:creationId xmlns:p14="http://schemas.microsoft.com/office/powerpoint/2010/main" val="61127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83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2103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6">
                <a:lumMod val="60000"/>
                <a:lumOff val="4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glow rad="101600">
              <a:srgbClr val="FF3300">
                <a:alpha val="60000"/>
              </a:srgbClr>
            </a:glo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870771"/>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5" r:id="rId3"/>
    <p:sldLayoutId id="2147483656" r:id="rId4"/>
    <p:sldLayoutId id="2147483657" r:id="rId5"/>
  </p:sldLayoutIdLst>
  <p:txStyles>
    <p:titleStyle>
      <a:lvl1pPr algn="ctr" defTabSz="914400" rtl="0" eaLnBrk="1" latinLnBrk="0" hangingPunct="1">
        <a:spcBef>
          <a:spcPct val="0"/>
        </a:spcBef>
        <a:buNone/>
        <a:defRPr sz="4400" kern="1200">
          <a:solidFill>
            <a:srgbClr val="FF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C0000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C00000"/>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C0000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C00000"/>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1143000"/>
            <a:ext cx="5410200" cy="1162050"/>
          </a:xfrm>
        </p:spPr>
        <p:txBody>
          <a:bodyPr>
            <a:noAutofit/>
          </a:bodyPr>
          <a:lstStyle/>
          <a:p>
            <a:pPr algn="l"/>
            <a:r>
              <a:rPr lang="en-US" sz="5400" dirty="0" smtClean="0"/>
              <a:t>Revelation Chapter 15</a:t>
            </a:r>
            <a:endParaRPr lang="en-US" sz="5400" dirty="0"/>
          </a:p>
        </p:txBody>
      </p:sp>
      <p:sp>
        <p:nvSpPr>
          <p:cNvPr id="3" name="Subtitle 2"/>
          <p:cNvSpPr>
            <a:spLocks noGrp="1"/>
          </p:cNvSpPr>
          <p:nvPr>
            <p:ph type="subTitle" idx="4294967295"/>
          </p:nvPr>
        </p:nvSpPr>
        <p:spPr>
          <a:xfrm>
            <a:off x="609600" y="3429000"/>
            <a:ext cx="4648200" cy="2362200"/>
          </a:xfrm>
        </p:spPr>
        <p:txBody>
          <a:bodyPr>
            <a:noAutofit/>
          </a:bodyPr>
          <a:lstStyle/>
          <a:p>
            <a:r>
              <a:rPr lang="en-US" sz="3600" dirty="0" smtClean="0"/>
              <a:t>The scene in heaven.</a:t>
            </a:r>
          </a:p>
          <a:p>
            <a:r>
              <a:rPr lang="en-US" sz="3600" dirty="0" smtClean="0"/>
              <a:t>The Prelude to the Bowl Judgments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143000"/>
            <a:ext cx="3276600" cy="4267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862" y="1981200"/>
            <a:ext cx="1666875" cy="1695450"/>
          </a:xfrm>
          <a:prstGeom prst="rect">
            <a:avLst/>
          </a:prstGeom>
        </p:spPr>
      </p:pic>
    </p:spTree>
    <p:extLst>
      <p:ext uri="{BB962C8B-B14F-4D97-AF65-F5344CB8AC3E}">
        <p14:creationId xmlns:p14="http://schemas.microsoft.com/office/powerpoint/2010/main" val="65961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3505200"/>
          </a:xfrm>
        </p:spPr>
        <p:txBody>
          <a:bodyPr>
            <a:normAutofit/>
          </a:bodyPr>
          <a:lstStyle/>
          <a:p>
            <a:r>
              <a:rPr lang="en-US" dirty="0"/>
              <a:t>And I saw another sign in heaven, great and marvellous, seven angels having the seven last plagues; for in them is filled up the wrath of God. (Revelation 15:1)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381000"/>
            <a:ext cx="6769100" cy="2716530"/>
          </a:xfrm>
          <a:prstGeom prst="rect">
            <a:avLst/>
          </a:prstGeom>
        </p:spPr>
      </p:pic>
    </p:spTree>
    <p:extLst>
      <p:ext uri="{BB962C8B-B14F-4D97-AF65-F5344CB8AC3E}">
        <p14:creationId xmlns:p14="http://schemas.microsoft.com/office/powerpoint/2010/main" val="225490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3505200"/>
            <a:ext cx="7543800" cy="2677656"/>
          </a:xfrm>
          <a:prstGeom prst="rect">
            <a:avLst/>
          </a:prstGeom>
          <a:noFill/>
        </p:spPr>
        <p:txBody>
          <a:bodyPr wrap="square" rtlCol="0">
            <a:spAutoFit/>
          </a:bodyPr>
          <a:lstStyle/>
          <a:p>
            <a:r>
              <a:rPr lang="en-US" dirty="0" smtClean="0"/>
              <a:t>	</a:t>
            </a:r>
            <a:r>
              <a:rPr lang="en-US" sz="2800" dirty="0" smtClean="0">
                <a:solidFill>
                  <a:srgbClr val="FF0000"/>
                </a:solidFill>
                <a:effectLst>
                  <a:outerShdw blurRad="38100" dist="38100" dir="2700000" algn="tl">
                    <a:srgbClr val="000000">
                      <a:alpha val="43137"/>
                    </a:srgbClr>
                  </a:outerShdw>
                </a:effectLst>
              </a:rPr>
              <a:t>And </a:t>
            </a:r>
            <a:r>
              <a:rPr lang="en-US" sz="2800" dirty="0">
                <a:solidFill>
                  <a:srgbClr val="FF0000"/>
                </a:solidFill>
                <a:effectLst>
                  <a:outerShdw blurRad="38100" dist="38100" dir="2700000" algn="tl">
                    <a:srgbClr val="000000">
                      <a:alpha val="43137"/>
                    </a:srgbClr>
                  </a:outerShdw>
                </a:effectLst>
              </a:rPr>
              <a:t>I saw as it were a sea of glass mingled with fire: and them that had gotten the victory over the beast, and over his image, and over his mark, </a:t>
            </a:r>
            <a:r>
              <a:rPr lang="en-US" sz="2800" i="1" dirty="0">
                <a:solidFill>
                  <a:srgbClr val="FF0000"/>
                </a:solidFill>
                <a:effectLst>
                  <a:outerShdw blurRad="38100" dist="38100" dir="2700000" algn="tl">
                    <a:srgbClr val="000000">
                      <a:alpha val="43137"/>
                    </a:srgbClr>
                  </a:outerShdw>
                </a:effectLst>
              </a:rPr>
              <a:t>and</a:t>
            </a:r>
            <a:r>
              <a:rPr lang="en-US" sz="2800" dirty="0">
                <a:solidFill>
                  <a:srgbClr val="FF0000"/>
                </a:solidFill>
                <a:effectLst>
                  <a:outerShdw blurRad="38100" dist="38100" dir="2700000" algn="tl">
                    <a:srgbClr val="000000">
                      <a:alpha val="43137"/>
                    </a:srgbClr>
                  </a:outerShdw>
                </a:effectLst>
              </a:rPr>
              <a:t> over the number of his name, stand on the sea of glass, having the harps of God. (Revelation 15:2)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168" y="228600"/>
            <a:ext cx="4919663" cy="3055370"/>
          </a:xfrm>
          <a:prstGeom prst="rect">
            <a:avLst/>
          </a:prstGeom>
        </p:spPr>
      </p:pic>
    </p:spTree>
    <p:extLst>
      <p:ext uri="{BB962C8B-B14F-4D97-AF65-F5344CB8AC3E}">
        <p14:creationId xmlns:p14="http://schemas.microsoft.com/office/powerpoint/2010/main" val="38709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324600" cy="2677656"/>
          </a:xfrm>
          <a:prstGeom prst="rect">
            <a:avLst/>
          </a:prstGeom>
          <a:noFill/>
        </p:spPr>
        <p:txBody>
          <a:bodyPr wrap="square" rtlCol="0">
            <a:spAutoFit/>
          </a:bodyPr>
          <a:lstStyle/>
          <a:p>
            <a:r>
              <a:rPr lang="en-US" dirty="0"/>
              <a:t>	</a:t>
            </a:r>
            <a:r>
              <a:rPr lang="en-US" sz="2800" dirty="0">
                <a:solidFill>
                  <a:srgbClr val="FF0000"/>
                </a:solidFill>
                <a:effectLst>
                  <a:outerShdw blurRad="38100" dist="38100" dir="2700000" algn="tl">
                    <a:srgbClr val="000000">
                      <a:alpha val="43137"/>
                    </a:srgbClr>
                  </a:outerShdw>
                </a:effectLst>
              </a:rPr>
              <a:t>And they sing the song of Moses the servant of God, and the song of the Lamb, saying, Great and marvellous </a:t>
            </a:r>
            <a:r>
              <a:rPr lang="en-US" sz="2800" i="1" dirty="0">
                <a:solidFill>
                  <a:srgbClr val="FF0000"/>
                </a:solidFill>
                <a:effectLst>
                  <a:outerShdw blurRad="38100" dist="38100" dir="2700000" algn="tl">
                    <a:srgbClr val="000000">
                      <a:alpha val="43137"/>
                    </a:srgbClr>
                  </a:outerShdw>
                </a:effectLst>
              </a:rPr>
              <a:t>are</a:t>
            </a:r>
            <a:r>
              <a:rPr lang="en-US" sz="2800" dirty="0">
                <a:solidFill>
                  <a:srgbClr val="FF0000"/>
                </a:solidFill>
                <a:effectLst>
                  <a:outerShdw blurRad="38100" dist="38100" dir="2700000" algn="tl">
                    <a:srgbClr val="000000">
                      <a:alpha val="43137"/>
                    </a:srgbClr>
                  </a:outerShdw>
                </a:effectLst>
              </a:rPr>
              <a:t> thy works, Lord God Almighty; just and true </a:t>
            </a:r>
            <a:r>
              <a:rPr lang="en-US" sz="2800" i="1" dirty="0">
                <a:solidFill>
                  <a:srgbClr val="FF0000"/>
                </a:solidFill>
                <a:effectLst>
                  <a:outerShdw blurRad="38100" dist="38100" dir="2700000" algn="tl">
                    <a:srgbClr val="000000">
                      <a:alpha val="43137"/>
                    </a:srgbClr>
                  </a:outerShdw>
                </a:effectLst>
              </a:rPr>
              <a:t>are</a:t>
            </a:r>
            <a:r>
              <a:rPr lang="en-US" sz="2800" dirty="0">
                <a:solidFill>
                  <a:srgbClr val="FF0000"/>
                </a:solidFill>
                <a:effectLst>
                  <a:outerShdw blurRad="38100" dist="38100" dir="2700000" algn="tl">
                    <a:srgbClr val="000000">
                      <a:alpha val="43137"/>
                    </a:srgbClr>
                  </a:outerShdw>
                </a:effectLst>
              </a:rPr>
              <a:t> thy ways, thou King of saints. (Revelation 15:3)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005316"/>
            <a:ext cx="4986338" cy="3551523"/>
          </a:xfrm>
          <a:prstGeom prst="rect">
            <a:avLst/>
          </a:prstGeom>
        </p:spPr>
      </p:pic>
    </p:spTree>
    <p:extLst>
      <p:ext uri="{BB962C8B-B14F-4D97-AF65-F5344CB8AC3E}">
        <p14:creationId xmlns:p14="http://schemas.microsoft.com/office/powerpoint/2010/main" val="250944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657600"/>
            <a:ext cx="7086600" cy="2246769"/>
          </a:xfrm>
          <a:prstGeom prst="rect">
            <a:avLst/>
          </a:prstGeom>
          <a:noFill/>
        </p:spPr>
        <p:txBody>
          <a:bodyPr wrap="square" rtlCol="0">
            <a:spAutoFit/>
          </a:bodyPr>
          <a:lstStyle/>
          <a:p>
            <a:r>
              <a:rPr lang="en-US" sz="2800" dirty="0"/>
              <a:t>	</a:t>
            </a:r>
            <a:r>
              <a:rPr lang="en-US" sz="2800" dirty="0">
                <a:solidFill>
                  <a:srgbClr val="FF0000"/>
                </a:solidFill>
                <a:effectLst>
                  <a:outerShdw blurRad="38100" dist="38100" dir="2700000" algn="tl">
                    <a:srgbClr val="000000">
                      <a:alpha val="43137"/>
                    </a:srgbClr>
                  </a:outerShdw>
                </a:effectLst>
              </a:rPr>
              <a:t>Who shall not fear thee, O Lord, and glorify thy name? for </a:t>
            </a:r>
            <a:r>
              <a:rPr lang="en-US" sz="2800" i="1" dirty="0">
                <a:solidFill>
                  <a:srgbClr val="FF0000"/>
                </a:solidFill>
                <a:effectLst>
                  <a:outerShdw blurRad="38100" dist="38100" dir="2700000" algn="tl">
                    <a:srgbClr val="000000">
                      <a:alpha val="43137"/>
                    </a:srgbClr>
                  </a:outerShdw>
                </a:effectLst>
              </a:rPr>
              <a:t>thou</a:t>
            </a:r>
            <a:r>
              <a:rPr lang="en-US" sz="2800" dirty="0">
                <a:solidFill>
                  <a:srgbClr val="FF0000"/>
                </a:solidFill>
                <a:effectLst>
                  <a:outerShdw blurRad="38100" dist="38100" dir="2700000" algn="tl">
                    <a:srgbClr val="000000">
                      <a:alpha val="43137"/>
                    </a:srgbClr>
                  </a:outerShdw>
                </a:effectLst>
              </a:rPr>
              <a:t> only </a:t>
            </a:r>
            <a:r>
              <a:rPr lang="en-US" sz="2800" i="1" dirty="0">
                <a:solidFill>
                  <a:srgbClr val="FF0000"/>
                </a:solidFill>
                <a:effectLst>
                  <a:outerShdw blurRad="38100" dist="38100" dir="2700000" algn="tl">
                    <a:srgbClr val="000000">
                      <a:alpha val="43137"/>
                    </a:srgbClr>
                  </a:outerShdw>
                </a:effectLst>
              </a:rPr>
              <a:t>art</a:t>
            </a:r>
            <a:r>
              <a:rPr lang="en-US" sz="2800" dirty="0">
                <a:solidFill>
                  <a:srgbClr val="FF0000"/>
                </a:solidFill>
                <a:effectLst>
                  <a:outerShdw blurRad="38100" dist="38100" dir="2700000" algn="tl">
                    <a:srgbClr val="000000">
                      <a:alpha val="43137"/>
                    </a:srgbClr>
                  </a:outerShdw>
                </a:effectLst>
              </a:rPr>
              <a:t> holy: for all nations shall come and worship before thee; for thy judgments are made manifest. (Revelation 15:4)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35451"/>
            <a:ext cx="6038850" cy="3469749"/>
          </a:xfrm>
          <a:prstGeom prst="rect">
            <a:avLst/>
          </a:prstGeom>
        </p:spPr>
      </p:pic>
    </p:spTree>
    <p:extLst>
      <p:ext uri="{BB962C8B-B14F-4D97-AF65-F5344CB8AC3E}">
        <p14:creationId xmlns:p14="http://schemas.microsoft.com/office/powerpoint/2010/main" val="162810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4114800" cy="3785652"/>
          </a:xfrm>
          <a:prstGeom prst="rect">
            <a:avLst/>
          </a:prstGeom>
          <a:noFill/>
        </p:spPr>
        <p:txBody>
          <a:bodyPr wrap="square" rtlCol="0">
            <a:spAutoFit/>
          </a:bodyPr>
          <a:lstStyle/>
          <a:p>
            <a:r>
              <a:rPr lang="en-US" dirty="0" smtClean="0"/>
              <a:t>	</a:t>
            </a:r>
            <a:r>
              <a:rPr lang="en-US" sz="2400" dirty="0" smtClean="0">
                <a:solidFill>
                  <a:srgbClr val="FF0000"/>
                </a:solidFill>
                <a:effectLst>
                  <a:outerShdw blurRad="38100" dist="38100" dir="2700000" algn="tl">
                    <a:srgbClr val="000000">
                      <a:alpha val="43137"/>
                    </a:srgbClr>
                  </a:outerShdw>
                </a:effectLst>
              </a:rPr>
              <a:t>And </a:t>
            </a:r>
            <a:r>
              <a:rPr lang="en-US" sz="2400" dirty="0">
                <a:solidFill>
                  <a:srgbClr val="FF0000"/>
                </a:solidFill>
                <a:effectLst>
                  <a:outerShdw blurRad="38100" dist="38100" dir="2700000" algn="tl">
                    <a:srgbClr val="000000">
                      <a:alpha val="43137"/>
                    </a:srgbClr>
                  </a:outerShdw>
                </a:effectLst>
              </a:rPr>
              <a:t>after that I looked, and, behold, the temple of the tabernacle of the testimony in heaven was opened: And the seven angels came out of the temple, having the seven plagues, clothed in pure and white linen, and having their breasts girded with golden girdles. (Revelation 15:5-6)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
            <a:ext cx="4410075" cy="6096000"/>
          </a:xfrm>
          <a:prstGeom prst="rect">
            <a:avLst/>
          </a:prstGeom>
        </p:spPr>
      </p:pic>
    </p:spTree>
    <p:extLst>
      <p:ext uri="{BB962C8B-B14F-4D97-AF65-F5344CB8AC3E}">
        <p14:creationId xmlns:p14="http://schemas.microsoft.com/office/powerpoint/2010/main" val="113781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 y="0"/>
            <a:ext cx="9144000" cy="6858000"/>
          </a:xfrm>
          <a:prstGeom prst="rect">
            <a:avLst/>
          </a:prstGeom>
        </p:spPr>
      </p:pic>
    </p:spTree>
    <p:extLst>
      <p:ext uri="{BB962C8B-B14F-4D97-AF65-F5344CB8AC3E}">
        <p14:creationId xmlns:p14="http://schemas.microsoft.com/office/powerpoint/2010/main" val="238825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6781800" cy="6186309"/>
          </a:xfrm>
          <a:prstGeom prst="rect">
            <a:avLst/>
          </a:prstGeom>
          <a:noFill/>
        </p:spPr>
        <p:txBody>
          <a:bodyPr wrap="square" rtlCol="0">
            <a:spAutoFit/>
          </a:bodyPr>
          <a:lstStyle/>
          <a:p>
            <a:r>
              <a:rPr lang="en-US" dirty="0" smtClean="0"/>
              <a:t>	</a:t>
            </a:r>
            <a:r>
              <a:rPr lang="en-US" sz="3600" dirty="0" smtClean="0">
                <a:solidFill>
                  <a:srgbClr val="FF0000"/>
                </a:solidFill>
                <a:effectLst>
                  <a:outerShdw blurRad="38100" dist="38100" dir="2700000" algn="tl">
                    <a:srgbClr val="000000">
                      <a:alpha val="43137"/>
                    </a:srgbClr>
                  </a:outerShdw>
                </a:effectLst>
              </a:rPr>
              <a:t>And </a:t>
            </a:r>
            <a:r>
              <a:rPr lang="en-US" sz="3600" dirty="0">
                <a:solidFill>
                  <a:srgbClr val="FF0000"/>
                </a:solidFill>
                <a:effectLst>
                  <a:outerShdw blurRad="38100" dist="38100" dir="2700000" algn="tl">
                    <a:srgbClr val="000000">
                      <a:alpha val="43137"/>
                    </a:srgbClr>
                  </a:outerShdw>
                </a:effectLst>
              </a:rPr>
              <a:t>one of the four beasts gave unto the seven angels seven golden vials full of the wrath of God, who liveth for ever and ever. And the temple was filled with smoke from the glory of God, and from his power; and no man was able to enter into the temple, till the seven plagues of the seven angels were fulfilled. (Revelation 15:7-8) </a:t>
            </a:r>
          </a:p>
        </p:txBody>
      </p:sp>
    </p:spTree>
    <p:extLst>
      <p:ext uri="{BB962C8B-B14F-4D97-AF65-F5344CB8AC3E}">
        <p14:creationId xmlns:p14="http://schemas.microsoft.com/office/powerpoint/2010/main" val="357678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49</Words>
  <Application>Microsoft Office PowerPoint</Application>
  <PresentationFormat>On-screen Show (4:3)</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Revelation Chapter 15</vt:lpstr>
      <vt:lpstr>And I saw another sign in heaven, great and marvellous, seven angels having the seven last plagues; for in them is filled up the wrath of God. (Revelation 15:1)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dc:creator>
  <cp:lastModifiedBy>Cooper</cp:lastModifiedBy>
  <cp:revision>12</cp:revision>
  <dcterms:created xsi:type="dcterms:W3CDTF">2013-11-19T20:27:53Z</dcterms:created>
  <dcterms:modified xsi:type="dcterms:W3CDTF">2013-11-20T20:15:20Z</dcterms:modified>
</cp:coreProperties>
</file>