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4" r:id="rId10"/>
    <p:sldId id="263" r:id="rId11"/>
    <p:sldId id="266" r:id="rId12"/>
    <p:sldId id="271" r:id="rId13"/>
    <p:sldId id="270" r:id="rId14"/>
    <p:sldId id="267" r:id="rId15"/>
    <p:sldId id="272" r:id="rId16"/>
    <p:sldId id="268" r:id="rId17"/>
    <p:sldId id="273" r:id="rId18"/>
    <p:sldId id="269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3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8A3F9-4747-4C90-A12F-212F3BA61B36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E8A3-7FAE-4EE3-BC8A-92D46867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E8A3-7FAE-4EE3-BC8A-92D4686786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6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10EFD12-6FBF-4894-A5F0-5D981F1EC0BE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D25AC3-0BE3-489A-9DC5-569D477887B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Chapter 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648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Bowl (Vial) Judgments</a:t>
            </a:r>
          </a:p>
          <a:p>
            <a:r>
              <a:rPr lang="en-US" dirty="0" smtClean="0">
                <a:solidFill>
                  <a:srgbClr val="0030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Nations Gather at Armageddon</a:t>
            </a:r>
            <a:endParaRPr lang="en-US" dirty="0">
              <a:solidFill>
                <a:srgbClr val="00305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21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Fifth Vial Judgment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fifth angel poured out his vial upon the seat of the beast; and his kingdom was full of darkness; and they gnawed their tongues for pain,” (Revelation 16:10)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84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blasphemed the God of heaven because of their pains and their sores, and repented not of their deeds.” (Revelation 16:11)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1148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54" y="41148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Sixth Vial Judgment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39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sixth angel poured out his vial upon the great river Euphrates; and the water thereof was dried up, that the way of the kings of the east might be prepared.” (Revelation 16:12)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38600"/>
            <a:ext cx="8610600" cy="23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8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 saw three unclean spirits like frogs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of the mouth of the dragon, and out of the mouth of the beast, and out of the mouth of the false prophet.”  (Revelation 16:13)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56369"/>
            <a:ext cx="4880935" cy="3660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00600"/>
            <a:ext cx="314325" cy="237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4" y="4745220"/>
            <a:ext cx="314325" cy="237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52" y="4743450"/>
            <a:ext cx="314325" cy="2375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98" y="5251936"/>
            <a:ext cx="314325" cy="2375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83" y="5029604"/>
            <a:ext cx="314325" cy="237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64" y="4801410"/>
            <a:ext cx="314325" cy="237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14" y="4897619"/>
            <a:ext cx="314325" cy="2375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08" y="5029605"/>
            <a:ext cx="314325" cy="2375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7" y="4812449"/>
            <a:ext cx="314325" cy="2375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8" y="5050020"/>
            <a:ext cx="314325" cy="237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58" y="5016405"/>
            <a:ext cx="314325" cy="237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17" y="4910818"/>
            <a:ext cx="314325" cy="2375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6" y="4862235"/>
            <a:ext cx="314325" cy="2375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32" y="5148389"/>
            <a:ext cx="314325" cy="2375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2" y="5085388"/>
            <a:ext cx="314325" cy="2375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8" y="4812449"/>
            <a:ext cx="314325" cy="2375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8" y="5287591"/>
            <a:ext cx="314325" cy="2375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54" y="4897620"/>
            <a:ext cx="314325" cy="2375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5322959"/>
            <a:ext cx="314325" cy="2375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1" y="5085388"/>
            <a:ext cx="314325" cy="2375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25" y="5171912"/>
            <a:ext cx="314325" cy="2375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3" y="5006326"/>
            <a:ext cx="314325" cy="2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/>
              <a:t>“For they are the spirits of devils, working miracles, </a:t>
            </a:r>
            <a:r>
              <a:rPr lang="en-US" sz="2800" i="1" dirty="0" smtClean="0"/>
              <a:t>which</a:t>
            </a:r>
            <a:r>
              <a:rPr lang="en-US" sz="2800" dirty="0" smtClean="0"/>
              <a:t> go forth unto the kings of the earth and of the whole world, to gather them to the battle of that great day of God Almighty.”  (Revelation 16:14)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1" y="3523683"/>
            <a:ext cx="2383270" cy="1334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1" y="3508443"/>
            <a:ext cx="1106422" cy="1342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63" y="3508443"/>
            <a:ext cx="1088014" cy="1334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17" y="3481773"/>
            <a:ext cx="1372120" cy="1334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37" y="3481773"/>
            <a:ext cx="1966393" cy="132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5" y="5116830"/>
            <a:ext cx="1588771" cy="128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66" y="5128260"/>
            <a:ext cx="1892311" cy="1324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7" y="5105400"/>
            <a:ext cx="1856423" cy="13283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1" y="5092708"/>
            <a:ext cx="1813560" cy="1360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6" y="5105400"/>
            <a:ext cx="1449720" cy="12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4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warning.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“Behold, I come as a thief. Blessed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that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watcheth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keepeth his garments, lest he walk naked, and they see his shame. Armageddon.”  (Revelation 16:15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12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85800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“And he gathered them together into a place called in the Hebrew tongue Armageddon.”  (Revelation 16:16)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301384"/>
            <a:ext cx="8763000" cy="2160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5205930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Cooper Abrams September 2002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5667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Seventh Vial Judgment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seventh angel poured out his vial into the air; and there came a great voice out of the temple of heaven, from the throne, saying,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done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 (Revelation 16:17)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08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there were voices, and thunders, and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lightnings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and there was a great earthquake, such as was not since men were upon the earth, so mighty an earthquake, </a:t>
            </a: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great.”  (Revelation 16:18)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94709"/>
            <a:ext cx="3609864" cy="2472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94709"/>
            <a:ext cx="3984655" cy="24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7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 divided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828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great city was divided into three parts, and . . . (Revelation 16:19a) 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82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219200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I heard a great voice out of the temple saying to the seven angels, Go your ways, and pour out the vials of the wrath of God upon the earth.”  (Revelation 16:1)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323395" cy="436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799"/>
            <a:ext cx="8534400" cy="64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99721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61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cities of the nations fell: and great Babylon came in remembrance before God, to give unto her the cup of the wine of the fierceness of his wrath.” (Rev. 16:9b)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397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838200"/>
            <a:ext cx="388620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every island fled away, and the mountains were not found.”  (Revelation 16:20) 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200"/>
            <a:ext cx="42799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31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038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there fell upon men a great hail out of heaven,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stone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the weight of a talent: and men blasphemed God because of the plague of the hail; for the plague thereof was exceeding great.”  (Revelation 16:21)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257800" cy="36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Vial Judgment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288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first went, and poured out his vial upon the earth; and there fell a noisome and grievous sore upon the men which had the mark of the beast, and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 which worshipped his image.”  (Revelation 16:2)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62400"/>
            <a:ext cx="349314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532195">
            <a:off x="1685338" y="4319498"/>
            <a:ext cx="97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666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0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Vial Judgment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00" y="1600200"/>
            <a:ext cx="647700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second angel poured out his vial upon the sea; and it became as the blood of a dead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every living soul died in the sea.”  (Revelation 16:3)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398460"/>
            <a:ext cx="3803129" cy="2849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96653"/>
            <a:ext cx="2760752" cy="29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6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Vial Judgment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772400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the third angel poured out his vial upon the rivers and fountains of waters; and they became blood.”  (Revelation 16:4)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3909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41077"/>
            <a:ext cx="3440430" cy="25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3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0099"/>
            <a:ext cx="5334000" cy="499190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 the angel of the waters say, Thou art righteous, O Lord, which art, and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shalt be, because thou hast judged thus. For they have shed the blood of saints and prophets, and thou hast given them blood to drink; for they are worthy. (Revelation 16:5-6)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328280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3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342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“And I heard another out of the altar say, Even so, Lord God Almighty, true and righteous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thy judgments.” (Revelation 16:7)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80607"/>
            <a:ext cx="2502470" cy="35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4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Fourth Vial Judgment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1000"/>
            <a:ext cx="861060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752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“And the fourth angel poured out his vial upon the sun; and power was given unto him to scorch men with fire.” (Revelation 16:8)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25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men were scorched with great heat, and blasphemed the name of God, which hath power over these plagues: and they repented not to give him glory.” (Revelation 16:9)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08054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237</TotalTime>
  <Words>114</Words>
  <Application>Microsoft Office PowerPoint</Application>
  <PresentationFormat>On-screen Show (4:3)</PresentationFormat>
  <Paragraphs>38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Thatch</vt:lpstr>
      <vt:lpstr>Revelation Chapter 16</vt:lpstr>
      <vt:lpstr>PowerPoint Presentation</vt:lpstr>
      <vt:lpstr>The First Vial Judgment</vt:lpstr>
      <vt:lpstr>The Second Vial Judgment</vt:lpstr>
      <vt:lpstr>The Third Vial Judgment</vt:lpstr>
      <vt:lpstr>       “And I heard the angel of the waters say, Thou art righteous, O Lord, which art, and wast, and shalt be, because thou hast judged thus. For they have shed the blood of saints and prophets, and thou hast given them blood to drink; for they are worthy. (Revelation 16:5-6) </vt:lpstr>
      <vt:lpstr>PowerPoint Presentation</vt:lpstr>
      <vt:lpstr>The Fourth Vial Judgment</vt:lpstr>
      <vt:lpstr>PowerPoint Presentation</vt:lpstr>
      <vt:lpstr>The Fifth Vial Judgment</vt:lpstr>
      <vt:lpstr>PowerPoint Presentation</vt:lpstr>
      <vt:lpstr>The Sixth Vial Judgment</vt:lpstr>
      <vt:lpstr>PowerPoint Presentation</vt:lpstr>
      <vt:lpstr>PowerPoint Presentation</vt:lpstr>
      <vt:lpstr>Christ warning.</vt:lpstr>
      <vt:lpstr>PowerPoint Presentation</vt:lpstr>
      <vt:lpstr> The Seventh Vial Judgment</vt:lpstr>
      <vt:lpstr>PowerPoint Presentation</vt:lpstr>
      <vt:lpstr>Jerusalem divided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Chapter 16</dc:title>
  <dc:creator>Cooper</dc:creator>
  <cp:lastModifiedBy>Cooper</cp:lastModifiedBy>
  <cp:revision>24</cp:revision>
  <dcterms:created xsi:type="dcterms:W3CDTF">2013-11-25T16:29:05Z</dcterms:created>
  <dcterms:modified xsi:type="dcterms:W3CDTF">2013-11-25T20:26:20Z</dcterms:modified>
</cp:coreProperties>
</file>