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8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0EB4425-2E68-4896-B196-61BDA0E12259}"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2107813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B4425-2E68-4896-B196-61BDA0E12259}"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243417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B4425-2E68-4896-B196-61BDA0E12259}"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4114802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0EB4425-2E68-4896-B196-61BDA0E12259}"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4179190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EB4425-2E68-4896-B196-61BDA0E12259}" type="datetimeFigureOut">
              <a:rPr lang="en-US" smtClean="0"/>
              <a:t>11/29/2013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3055126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0EB4425-2E68-4896-B196-61BDA0E12259}" type="datetimeFigureOut">
              <a:rPr lang="en-US" smtClean="0"/>
              <a:t>11/29/2013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2918458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0EB4425-2E68-4896-B196-61BDA0E12259}" type="datetimeFigureOut">
              <a:rPr lang="en-US" smtClean="0"/>
              <a:t>11/29/2013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20937881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0EB4425-2E68-4896-B196-61BDA0E12259}" type="datetimeFigureOut">
              <a:rPr lang="en-US" smtClean="0"/>
              <a:t>11/29/2013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857151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B4425-2E68-4896-B196-61BDA0E12259}" type="datetimeFigureOut">
              <a:rPr lang="en-US" smtClean="0"/>
              <a:t>11/29/2013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190528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B4425-2E68-4896-B196-61BDA0E12259}" type="datetimeFigureOut">
              <a:rPr lang="en-US" smtClean="0"/>
              <a:t>11/29/2013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2857070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EB4425-2E68-4896-B196-61BDA0E12259}" type="datetimeFigureOut">
              <a:rPr lang="en-US" smtClean="0"/>
              <a:t>11/29/2013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F56017-0B44-4080-9420-DE4E428BE7D7}" type="slidenum">
              <a:rPr lang="en-US" smtClean="0"/>
              <a:t>‹#›</a:t>
            </a:fld>
            <a:endParaRPr lang="en-US"/>
          </a:p>
        </p:txBody>
      </p:sp>
    </p:spTree>
    <p:extLst>
      <p:ext uri="{BB962C8B-B14F-4D97-AF65-F5344CB8AC3E}">
        <p14:creationId xmlns:p14="http://schemas.microsoft.com/office/powerpoint/2010/main" val="401731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EB4425-2E68-4896-B196-61BDA0E12259}" type="datetimeFigureOut">
              <a:rPr lang="en-US" smtClean="0"/>
              <a:t>11/29/2013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F56017-0B44-4080-9420-DE4E428BE7D7}" type="slidenum">
              <a:rPr lang="en-US" smtClean="0"/>
              <a:t>‹#›</a:t>
            </a:fld>
            <a:endParaRPr lang="en-US"/>
          </a:p>
        </p:txBody>
      </p:sp>
    </p:spTree>
    <p:extLst>
      <p:ext uri="{BB962C8B-B14F-4D97-AF65-F5344CB8AC3E}">
        <p14:creationId xmlns:p14="http://schemas.microsoft.com/office/powerpoint/2010/main" val="43491745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1470025"/>
          </a:xfrm>
        </p:spPr>
        <p:style>
          <a:lnRef idx="1">
            <a:schemeClr val="accent3"/>
          </a:lnRef>
          <a:fillRef idx="2">
            <a:schemeClr val="accent3"/>
          </a:fillRef>
          <a:effectRef idx="1">
            <a:schemeClr val="accent3"/>
          </a:effectRef>
          <a:fontRef idx="minor">
            <a:schemeClr val="dk1"/>
          </a:fontRef>
        </p:style>
        <p:txBody>
          <a:bodyPr>
            <a:normAutofit/>
          </a:bodyPr>
          <a:lstStyle/>
          <a:p>
            <a:r>
              <a:rPr lang="en-US" sz="5400" dirty="0" smtClean="0">
                <a:effectLst>
                  <a:outerShdw blurRad="38100" dist="38100" dir="2700000" algn="tl">
                    <a:srgbClr val="000000">
                      <a:alpha val="43137"/>
                    </a:srgbClr>
                  </a:outerShdw>
                </a:effectLst>
              </a:rPr>
              <a:t>Revelation Chapter 17</a:t>
            </a:r>
            <a:endParaRPr lang="en-US" sz="54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19200" y="3429000"/>
            <a:ext cx="6400800" cy="1066800"/>
          </a:xfrm>
        </p:spPr>
        <p:style>
          <a:lnRef idx="0">
            <a:schemeClr val="accent3"/>
          </a:lnRef>
          <a:fillRef idx="3">
            <a:schemeClr val="accent3"/>
          </a:fillRef>
          <a:effectRef idx="3">
            <a:schemeClr val="accent3"/>
          </a:effectRef>
          <a:fontRef idx="minor">
            <a:schemeClr val="lt1"/>
          </a:fontRef>
        </p:style>
        <p:txBody>
          <a:bodyPr>
            <a:normAutofit/>
          </a:bodyPr>
          <a:lstStyle/>
          <a:p>
            <a:r>
              <a:rPr lang="en-US" dirty="0" smtClean="0">
                <a:solidFill>
                  <a:srgbClr val="FF0000"/>
                </a:solidFill>
                <a:effectLst>
                  <a:outerShdw blurRad="38100" dist="38100" dir="2700000" algn="tl">
                    <a:srgbClr val="000000">
                      <a:alpha val="43137"/>
                    </a:srgbClr>
                  </a:outerShdw>
                </a:effectLst>
                <a:latin typeface="AcclamationItal" pitchFamily="2" charset="0"/>
              </a:rPr>
              <a:t>The Judgment of Religious Babylon</a:t>
            </a:r>
            <a:endParaRPr lang="en-US" dirty="0">
              <a:solidFill>
                <a:srgbClr val="FF0000"/>
              </a:solidFill>
              <a:effectLst>
                <a:outerShdw blurRad="38100" dist="38100" dir="2700000" algn="tl">
                  <a:srgbClr val="000000">
                    <a:alpha val="43137"/>
                  </a:srgbClr>
                </a:outerShdw>
              </a:effectLst>
              <a:latin typeface="AcclamationItal" pitchFamily="2" charset="0"/>
            </a:endParaRPr>
          </a:p>
        </p:txBody>
      </p:sp>
    </p:spTree>
    <p:extLst>
      <p:ext uri="{BB962C8B-B14F-4D97-AF65-F5344CB8AC3E}">
        <p14:creationId xmlns:p14="http://schemas.microsoft.com/office/powerpoint/2010/main" val="3697896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457200"/>
            <a:ext cx="7848600" cy="2246769"/>
          </a:xfrm>
          <a:prstGeom prst="rect">
            <a:avLst/>
          </a:prstGeom>
          <a:noFill/>
        </p:spPr>
        <p:txBody>
          <a:bodyPr wrap="square" rtlCol="0">
            <a:spAutoFit/>
          </a:bodyPr>
          <a:lstStyle/>
          <a:p>
            <a:r>
              <a:rPr lang="en-US" dirty="0" smtClean="0"/>
              <a:t>	</a:t>
            </a:r>
            <a:r>
              <a:rPr lang="en-US" sz="2800" dirty="0" smtClean="0">
                <a:effectLst>
                  <a:outerShdw blurRad="38100" dist="38100" dir="2700000" algn="tl">
                    <a:srgbClr val="000000">
                      <a:alpha val="43137"/>
                    </a:srgbClr>
                  </a:outerShdw>
                </a:effectLst>
              </a:rPr>
              <a:t>“And the ten horns which thou </a:t>
            </a:r>
            <a:r>
              <a:rPr lang="en-US" sz="2800" dirty="0" err="1" smtClean="0">
                <a:effectLst>
                  <a:outerShdw blurRad="38100" dist="38100" dir="2700000" algn="tl">
                    <a:srgbClr val="000000">
                      <a:alpha val="43137"/>
                    </a:srgbClr>
                  </a:outerShdw>
                </a:effectLst>
              </a:rPr>
              <a:t>sawest</a:t>
            </a:r>
            <a:r>
              <a:rPr lang="en-US" sz="2800" dirty="0" smtClean="0">
                <a:effectLst>
                  <a:outerShdw blurRad="38100" dist="38100" dir="2700000" algn="tl">
                    <a:srgbClr val="000000">
                      <a:alpha val="43137"/>
                    </a:srgbClr>
                  </a:outerShdw>
                </a:effectLst>
              </a:rPr>
              <a:t> are ten kings, </a:t>
            </a:r>
            <a:r>
              <a:rPr lang="en-US" sz="2800" u="sng" dirty="0" smtClean="0">
                <a:effectLst>
                  <a:outerShdw blurRad="38100" dist="38100" dir="2700000" algn="tl">
                    <a:srgbClr val="000000">
                      <a:alpha val="43137"/>
                    </a:srgbClr>
                  </a:outerShdw>
                </a:effectLst>
              </a:rPr>
              <a:t>which have received no kingdom as yet</a:t>
            </a:r>
            <a:r>
              <a:rPr lang="en-US" sz="2800" dirty="0" smtClean="0">
                <a:effectLst>
                  <a:outerShdw blurRad="38100" dist="38100" dir="2700000" algn="tl">
                    <a:srgbClr val="000000">
                      <a:alpha val="43137"/>
                    </a:srgbClr>
                  </a:outerShdw>
                </a:effectLst>
              </a:rPr>
              <a:t>; but receive power as kings one hour with the beast. These have one mind, and shall give their power and strength unto the beast. “ (Revelation 17:12-13) </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01997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9157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8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457200"/>
            <a:ext cx="7162800" cy="2677656"/>
          </a:xfrm>
          <a:prstGeom prst="rect">
            <a:avLst/>
          </a:prstGeom>
          <a:noFill/>
        </p:spPr>
        <p:txBody>
          <a:bodyPr wrap="square" rtlCol="0">
            <a:spAutoFit/>
          </a:bodyPr>
          <a:lstStyle/>
          <a:p>
            <a:r>
              <a:rPr lang="en-US" dirty="0" smtClean="0"/>
              <a:t>	</a:t>
            </a:r>
            <a:r>
              <a:rPr lang="en-US" sz="2400" dirty="0" smtClean="0">
                <a:effectLst>
                  <a:outerShdw blurRad="38100" dist="38100" dir="2700000" algn="tl">
                    <a:srgbClr val="000000">
                      <a:alpha val="43137"/>
                    </a:srgbClr>
                  </a:outerShdw>
                </a:effectLst>
              </a:rPr>
              <a:t>“And there came one of the seven angels which had the seven vials, and talked with me, saying unto me, Come hither; I will shew unto thee the judgment of the great whore that sitteth upon many waters: With whom the kings of the earth have committed fornication, and the inhabitants of the earth have been made drunk with the wine of her fornication.” (Revelation 17:1-2) </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3272016"/>
            <a:ext cx="4867275" cy="3534789"/>
          </a:xfrm>
          <a:prstGeom prst="rect">
            <a:avLst/>
          </a:prstGeom>
        </p:spPr>
      </p:pic>
    </p:spTree>
    <p:extLst>
      <p:ext uri="{BB962C8B-B14F-4D97-AF65-F5344CB8AC3E}">
        <p14:creationId xmlns:p14="http://schemas.microsoft.com/office/powerpoint/2010/main" val="24746936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609600"/>
            <a:ext cx="6705600" cy="1569660"/>
          </a:xfrm>
          <a:prstGeom prst="rect">
            <a:avLst/>
          </a:prstGeom>
          <a:noFill/>
        </p:spPr>
        <p:txBody>
          <a:bodyPr wrap="square" rtlCol="0">
            <a:spAutoFit/>
          </a:bodyPr>
          <a:lstStyle/>
          <a:p>
            <a:r>
              <a:rPr lang="en-US" dirty="0" smtClean="0">
                <a:effectLst>
                  <a:outerShdw blurRad="38100" dist="38100" dir="2700000" algn="tl">
                    <a:srgbClr val="000000">
                      <a:alpha val="43137"/>
                    </a:srgbClr>
                  </a:outerShdw>
                </a:effectLst>
              </a:rPr>
              <a:t>	</a:t>
            </a:r>
            <a:r>
              <a:rPr lang="en-US" sz="2400" dirty="0" smtClean="0">
                <a:effectLst>
                  <a:outerShdw blurRad="38100" dist="38100" dir="2700000" algn="tl">
                    <a:srgbClr val="000000">
                      <a:alpha val="43137"/>
                    </a:srgbClr>
                  </a:outerShdw>
                </a:effectLst>
              </a:rPr>
              <a:t>“So he carried me away in the spirit into the wilderness: and I saw a woman sit upon a scarlet </a:t>
            </a:r>
            <a:r>
              <a:rPr lang="en-US" sz="2400" dirty="0" err="1" smtClean="0">
                <a:effectLst>
                  <a:outerShdw blurRad="38100" dist="38100" dir="2700000" algn="tl">
                    <a:srgbClr val="000000">
                      <a:alpha val="43137"/>
                    </a:srgbClr>
                  </a:outerShdw>
                </a:effectLst>
              </a:rPr>
              <a:t>coloured</a:t>
            </a:r>
            <a:r>
              <a:rPr lang="en-US" sz="2400" dirty="0" smtClean="0">
                <a:effectLst>
                  <a:outerShdw blurRad="38100" dist="38100" dir="2700000" algn="tl">
                    <a:srgbClr val="000000">
                      <a:alpha val="43137"/>
                    </a:srgbClr>
                  </a:outerShdw>
                </a:effectLst>
              </a:rPr>
              <a:t> beast, full of names of blasphemy, having seven heads and ten horns.”  </a:t>
            </a:r>
            <a:r>
              <a:rPr lang="en-US" dirty="0" smtClean="0">
                <a:effectLst>
                  <a:outerShdw blurRad="38100" dist="38100" dir="2700000" algn="tl">
                    <a:srgbClr val="000000">
                      <a:alpha val="43137"/>
                    </a:srgbClr>
                  </a:outerShdw>
                </a:effectLst>
              </a:rPr>
              <a:t>(Revelation 17:3) </a:t>
            </a:r>
            <a:endParaRPr lang="en-US" dirty="0">
              <a:effectLst>
                <a:outerShdw blurRad="38100" dist="38100" dir="2700000" algn="tl">
                  <a:srgbClr val="000000">
                    <a:alpha val="43137"/>
                  </a:srgbClr>
                </a:outerShdw>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2438400"/>
            <a:ext cx="5409420" cy="3962400"/>
          </a:xfrm>
          <a:prstGeom prst="rect">
            <a:avLst/>
          </a:prstGeom>
        </p:spPr>
      </p:pic>
    </p:spTree>
    <p:extLst>
      <p:ext uri="{BB962C8B-B14F-4D97-AF65-F5344CB8AC3E}">
        <p14:creationId xmlns:p14="http://schemas.microsoft.com/office/powerpoint/2010/main" val="73934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685800"/>
            <a:ext cx="7620000" cy="1569660"/>
          </a:xfrm>
          <a:prstGeom prst="rect">
            <a:avLst/>
          </a:prstGeom>
          <a:noFill/>
        </p:spPr>
        <p:txBody>
          <a:bodyPr wrap="square" rtlCol="0">
            <a:spAutoFit/>
          </a:bodyPr>
          <a:lstStyle/>
          <a:p>
            <a:r>
              <a:rPr lang="en-US" dirty="0" smtClean="0"/>
              <a:t>	</a:t>
            </a:r>
            <a:r>
              <a:rPr lang="en-US" sz="2400" dirty="0" smtClean="0">
                <a:effectLst>
                  <a:outerShdw blurRad="38100" dist="38100" dir="2700000" algn="tl">
                    <a:srgbClr val="000000">
                      <a:alpha val="43137"/>
                    </a:srgbClr>
                  </a:outerShdw>
                </a:effectLst>
              </a:rPr>
              <a:t>“And the woman was arrayed in purple and scarlet colour, and decked with gold and precious stones and pearls, having a golden cup in her hand full of abominations and filthiness of her fornication: “ (Revelation 17:4) </a:t>
            </a:r>
            <a:endParaRPr lang="en-US" sz="2400" dirty="0">
              <a:effectLst>
                <a:outerShdw blurRad="38100" dist="38100" dir="2700000" algn="tl">
                  <a:srgbClr val="000000">
                    <a:alpha val="43137"/>
                  </a:srgbClr>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2255460"/>
            <a:ext cx="5588000" cy="4191000"/>
          </a:xfrm>
          <a:prstGeom prst="rect">
            <a:avLst/>
          </a:prstGeom>
        </p:spPr>
      </p:pic>
    </p:spTree>
    <p:extLst>
      <p:ext uri="{BB962C8B-B14F-4D97-AF65-F5344CB8AC3E}">
        <p14:creationId xmlns:p14="http://schemas.microsoft.com/office/powerpoint/2010/main" val="81263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10" y="228600"/>
            <a:ext cx="8458200" cy="6343650"/>
          </a:xfrm>
          <a:prstGeom prst="rect">
            <a:avLst/>
          </a:prstGeom>
        </p:spPr>
      </p:pic>
    </p:spTree>
    <p:extLst>
      <p:ext uri="{BB962C8B-B14F-4D97-AF65-F5344CB8AC3E}">
        <p14:creationId xmlns:p14="http://schemas.microsoft.com/office/powerpoint/2010/main" val="21145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762000"/>
            <a:ext cx="4114800" cy="3962400"/>
          </a:xfrm>
          <a:prstGeom prst="rect">
            <a:avLst/>
          </a:prstGeom>
        </p:spPr>
      </p:pic>
      <p:sp>
        <p:nvSpPr>
          <p:cNvPr id="3" name="TextBox 2"/>
          <p:cNvSpPr txBox="1"/>
          <p:nvPr/>
        </p:nvSpPr>
        <p:spPr>
          <a:xfrm>
            <a:off x="5105400" y="609600"/>
            <a:ext cx="3581400" cy="5016758"/>
          </a:xfrm>
          <a:prstGeom prst="rect">
            <a:avLst/>
          </a:prstGeom>
          <a:noFill/>
        </p:spPr>
        <p:txBody>
          <a:bodyPr wrap="square" rtlCol="0">
            <a:spAutoFit/>
          </a:bodyPr>
          <a:lstStyle/>
          <a:p>
            <a:r>
              <a:rPr lang="en-US" dirty="0" smtClean="0"/>
              <a:t>	</a:t>
            </a:r>
            <a:r>
              <a:rPr lang="en-US" sz="3200" dirty="0" smtClean="0">
                <a:effectLst>
                  <a:outerShdw blurRad="38100" dist="38100" dir="2700000" algn="tl">
                    <a:srgbClr val="000000">
                      <a:alpha val="43137"/>
                    </a:srgbClr>
                  </a:outerShdw>
                </a:effectLst>
              </a:rPr>
              <a:t>“And I saw the woman drunken with the blood of the saints, and with the blood of the martyrs of Jesus: and when I saw her, I wondered with great admiration. “ (Revelation 17:6) </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59637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457200"/>
            <a:ext cx="8077200" cy="5509200"/>
          </a:xfrm>
          <a:prstGeom prst="rect">
            <a:avLst/>
          </a:prstGeom>
          <a:noFill/>
        </p:spPr>
        <p:txBody>
          <a:bodyPr wrap="square" rtlCol="0">
            <a:spAutoFit/>
          </a:bodyPr>
          <a:lstStyle/>
          <a:p>
            <a:r>
              <a:rPr lang="en-US" dirty="0" smtClean="0"/>
              <a:t>	</a:t>
            </a:r>
            <a:r>
              <a:rPr lang="en-US" sz="3200" i="1" dirty="0" smtClean="0">
                <a:effectLst>
                  <a:outerShdw blurRad="38100" dist="38100" dir="2700000" algn="tl">
                    <a:srgbClr val="000000">
                      <a:alpha val="43137"/>
                    </a:srgbClr>
                  </a:outerShdw>
                </a:effectLst>
              </a:rPr>
              <a:t>“And the angel said unto me, Wherefore didst thou marvel? I will tell thee the mystery of the woman, and of the beast that </a:t>
            </a:r>
            <a:r>
              <a:rPr lang="en-US" sz="3200" i="1" dirty="0" err="1" smtClean="0">
                <a:effectLst>
                  <a:outerShdw blurRad="38100" dist="38100" dir="2700000" algn="tl">
                    <a:srgbClr val="000000">
                      <a:alpha val="43137"/>
                    </a:srgbClr>
                  </a:outerShdw>
                </a:effectLst>
              </a:rPr>
              <a:t>carrieth</a:t>
            </a:r>
            <a:r>
              <a:rPr lang="en-US" sz="3200" i="1" dirty="0" smtClean="0">
                <a:effectLst>
                  <a:outerShdw blurRad="38100" dist="38100" dir="2700000" algn="tl">
                    <a:srgbClr val="000000">
                      <a:alpha val="43137"/>
                    </a:srgbClr>
                  </a:outerShdw>
                </a:effectLst>
              </a:rPr>
              <a:t> her, which hath the seven heads and ten horns. </a:t>
            </a:r>
          </a:p>
          <a:p>
            <a:r>
              <a:rPr lang="en-US" sz="3200" i="1" dirty="0" smtClean="0">
                <a:effectLst>
                  <a:outerShdw blurRad="38100" dist="38100" dir="2700000" algn="tl">
                    <a:srgbClr val="000000">
                      <a:alpha val="43137"/>
                    </a:srgbClr>
                  </a:outerShdw>
                </a:effectLst>
              </a:rPr>
              <a:t>	The beast that thou </a:t>
            </a:r>
            <a:r>
              <a:rPr lang="en-US" sz="3200" i="1" dirty="0" err="1" smtClean="0">
                <a:effectLst>
                  <a:outerShdw blurRad="38100" dist="38100" dir="2700000" algn="tl">
                    <a:srgbClr val="000000">
                      <a:alpha val="43137"/>
                    </a:srgbClr>
                  </a:outerShdw>
                </a:effectLst>
              </a:rPr>
              <a:t>sawest</a:t>
            </a:r>
            <a:r>
              <a:rPr lang="en-US" sz="3200" i="1" dirty="0" smtClean="0">
                <a:effectLst>
                  <a:outerShdw blurRad="38100" dist="38100" dir="2700000" algn="tl">
                    <a:srgbClr val="000000">
                      <a:alpha val="43137"/>
                    </a:srgbClr>
                  </a:outerShdw>
                </a:effectLst>
              </a:rPr>
              <a:t> was, and is not; and shall ascend out of the bottomless pit, and go into perdition: and they that dwell on the earth shall wonder, whose names were not written in the book of life from the foundation of the world, when they behold the beast that was, and is not, and yet is.”  </a:t>
            </a:r>
            <a:r>
              <a:rPr lang="en-US" sz="3200" dirty="0" smtClean="0">
                <a:effectLst>
                  <a:outerShdw blurRad="38100" dist="38100" dir="2700000" algn="tl">
                    <a:srgbClr val="000000">
                      <a:alpha val="43137"/>
                    </a:srgbClr>
                  </a:outerShdw>
                </a:effectLst>
              </a:rPr>
              <a:t>(Revelation 17:7-8) </a:t>
            </a:r>
            <a:endParaRPr lang="en-US"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993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457200"/>
            <a:ext cx="7772400" cy="483209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dirty="0" smtClean="0"/>
              <a:t>	</a:t>
            </a:r>
            <a:r>
              <a:rPr lang="en-US" sz="2800" dirty="0" smtClean="0"/>
              <a:t>“And here </a:t>
            </a:r>
            <a:r>
              <a:rPr lang="en-US" sz="2800" i="1" dirty="0" smtClean="0"/>
              <a:t>is</a:t>
            </a:r>
            <a:r>
              <a:rPr lang="en-US" sz="2800" dirty="0" smtClean="0"/>
              <a:t> the mind which hath wisdom.</a:t>
            </a:r>
          </a:p>
          <a:p>
            <a:endParaRPr lang="en-US" sz="2800" dirty="0"/>
          </a:p>
          <a:p>
            <a:r>
              <a:rPr lang="en-US" sz="2800" dirty="0" smtClean="0"/>
              <a:t>	-  The seven heads are seven mountains, on which the woman sitteth. 	-  And there are seven kings: </a:t>
            </a:r>
          </a:p>
          <a:p>
            <a:endParaRPr lang="en-US" sz="2800" dirty="0"/>
          </a:p>
          <a:p>
            <a:r>
              <a:rPr lang="en-US" sz="2800" dirty="0" smtClean="0"/>
              <a:t>		- five are fallen, </a:t>
            </a:r>
          </a:p>
          <a:p>
            <a:r>
              <a:rPr lang="en-US" sz="2800" dirty="0"/>
              <a:t>	</a:t>
            </a:r>
            <a:r>
              <a:rPr lang="en-US" sz="2800" dirty="0" smtClean="0"/>
              <a:t>	- and one is, </a:t>
            </a:r>
          </a:p>
          <a:p>
            <a:r>
              <a:rPr lang="en-US" sz="2800" i="1" dirty="0"/>
              <a:t>	</a:t>
            </a:r>
            <a:r>
              <a:rPr lang="en-US" sz="2800" i="1" dirty="0" smtClean="0"/>
              <a:t>	- and</a:t>
            </a:r>
            <a:r>
              <a:rPr lang="en-US" sz="2800" dirty="0" smtClean="0"/>
              <a:t> the other is not yet come; </a:t>
            </a:r>
          </a:p>
          <a:p>
            <a:r>
              <a:rPr lang="en-US" sz="2800" dirty="0"/>
              <a:t>	</a:t>
            </a:r>
            <a:r>
              <a:rPr lang="en-US" sz="2800" dirty="0" smtClean="0"/>
              <a:t>	-  and when he cometh, he must continue a short space.”   (Revelation 17:9-10) </a:t>
            </a:r>
            <a:endParaRPr lang="en-US" sz="2800" dirty="0"/>
          </a:p>
        </p:txBody>
      </p:sp>
    </p:spTree>
    <p:extLst>
      <p:ext uri="{BB962C8B-B14F-4D97-AF65-F5344CB8AC3E}">
        <p14:creationId xmlns:p14="http://schemas.microsoft.com/office/powerpoint/2010/main" val="3632214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533400"/>
            <a:ext cx="6553200" cy="2062103"/>
          </a:xfrm>
          <a:prstGeom prst="rect">
            <a:avLst/>
          </a:prstGeom>
          <a:noFill/>
        </p:spPr>
        <p:txBody>
          <a:bodyPr wrap="square" rtlCol="0">
            <a:spAutoFit/>
          </a:bodyPr>
          <a:lstStyle/>
          <a:p>
            <a:r>
              <a:rPr lang="en-US" dirty="0" smtClean="0"/>
              <a:t>	</a:t>
            </a:r>
            <a:r>
              <a:rPr lang="en-US" sz="3200" dirty="0" smtClean="0">
                <a:effectLst>
                  <a:outerShdw blurRad="38100" dist="38100" dir="2700000" algn="tl">
                    <a:srgbClr val="000000">
                      <a:alpha val="43137"/>
                    </a:srgbClr>
                  </a:outerShdw>
                </a:effectLst>
              </a:rPr>
              <a:t>“And the beast that was, and is not, even he is the eighth, and is of the seven, and goeth into perdition. “ (Revelation 17:11) </a:t>
            </a:r>
            <a:endParaRPr lang="en-US" sz="3200" dirty="0">
              <a:effectLst>
                <a:outerShdw blurRad="38100" dist="38100" dir="2700000" algn="tl">
                  <a:srgbClr val="000000">
                    <a:alpha val="43137"/>
                  </a:srgbClr>
                </a:out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9800" y="2743200"/>
            <a:ext cx="4775200" cy="3581400"/>
          </a:xfrm>
          <a:prstGeom prst="rect">
            <a:avLst/>
          </a:prstGeom>
        </p:spPr>
      </p:pic>
    </p:spTree>
    <p:extLst>
      <p:ext uri="{BB962C8B-B14F-4D97-AF65-F5344CB8AC3E}">
        <p14:creationId xmlns:p14="http://schemas.microsoft.com/office/powerpoint/2010/main" val="3223536920"/>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1631</TotalTime>
  <Words>8</Words>
  <Application>Microsoft Office PowerPoint</Application>
  <PresentationFormat>On-screen Show (4:3)</PresentationFormat>
  <Paragraphs>18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Revelation Chapter 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Chapter 15</dc:title>
  <dc:creator>Cooper</dc:creator>
  <cp:lastModifiedBy>Cooper</cp:lastModifiedBy>
  <cp:revision>8</cp:revision>
  <dcterms:created xsi:type="dcterms:W3CDTF">2013-11-29T18:55:46Z</dcterms:created>
  <dcterms:modified xsi:type="dcterms:W3CDTF">2013-11-30T22:07:25Z</dcterms:modified>
</cp:coreProperties>
</file>